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794075" cy="43195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3" d="100"/>
          <a:sy n="13" d="100"/>
        </p:scale>
        <p:origin x="27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9556" y="7069328"/>
            <a:ext cx="24474964" cy="15038564"/>
          </a:xfrm>
        </p:spPr>
        <p:txBody>
          <a:bodyPr anchor="b"/>
          <a:lstStyle>
            <a:lvl1pPr algn="ctr">
              <a:defRPr sz="188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9260" y="22687837"/>
            <a:ext cx="21595556" cy="10429001"/>
          </a:xfrm>
        </p:spPr>
        <p:txBody>
          <a:bodyPr/>
          <a:lstStyle>
            <a:lvl1pPr marL="0" indent="0" algn="ctr">
              <a:buNone/>
              <a:defRPr sz="7558"/>
            </a:lvl1pPr>
            <a:lvl2pPr marL="1439723" indent="0" algn="ctr">
              <a:buNone/>
              <a:defRPr sz="6298"/>
            </a:lvl2pPr>
            <a:lvl3pPr marL="2879446" indent="0" algn="ctr">
              <a:buNone/>
              <a:defRPr sz="5668"/>
            </a:lvl3pPr>
            <a:lvl4pPr marL="4319168" indent="0" algn="ctr">
              <a:buNone/>
              <a:defRPr sz="5038"/>
            </a:lvl4pPr>
            <a:lvl5pPr marL="5758891" indent="0" algn="ctr">
              <a:buNone/>
              <a:defRPr sz="5038"/>
            </a:lvl5pPr>
            <a:lvl6pPr marL="7198614" indent="0" algn="ctr">
              <a:buNone/>
              <a:defRPr sz="5038"/>
            </a:lvl6pPr>
            <a:lvl7pPr marL="8638337" indent="0" algn="ctr">
              <a:buNone/>
              <a:defRPr sz="5038"/>
            </a:lvl7pPr>
            <a:lvl8pPr marL="10078060" indent="0" algn="ctr">
              <a:buNone/>
              <a:defRPr sz="5038"/>
            </a:lvl8pPr>
            <a:lvl9pPr marL="11517782" indent="0" algn="ctr">
              <a:buNone/>
              <a:defRPr sz="503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35A30D-6491-D0C2-B47A-789402C4DE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8794075" cy="4319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8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1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05762" y="2299781"/>
            <a:ext cx="6208722" cy="366065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594" y="2299781"/>
            <a:ext cx="18266241" cy="366065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9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9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597" y="10768984"/>
            <a:ext cx="24834890" cy="17968281"/>
          </a:xfrm>
        </p:spPr>
        <p:txBody>
          <a:bodyPr anchor="b"/>
          <a:lstStyle>
            <a:lvl1pPr>
              <a:defRPr sz="188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4597" y="28907252"/>
            <a:ext cx="24834890" cy="9449095"/>
          </a:xfrm>
        </p:spPr>
        <p:txBody>
          <a:bodyPr/>
          <a:lstStyle>
            <a:lvl1pPr marL="0" indent="0">
              <a:buNone/>
              <a:defRPr sz="7558">
                <a:solidFill>
                  <a:schemeClr val="tx1"/>
                </a:solidFill>
              </a:defRPr>
            </a:lvl1pPr>
            <a:lvl2pPr marL="1439723" indent="0">
              <a:buNone/>
              <a:defRPr sz="6298">
                <a:solidFill>
                  <a:schemeClr val="tx1">
                    <a:tint val="75000"/>
                  </a:schemeClr>
                </a:solidFill>
              </a:defRPr>
            </a:lvl2pPr>
            <a:lvl3pPr marL="2879446" indent="0">
              <a:buNone/>
              <a:defRPr sz="5668">
                <a:solidFill>
                  <a:schemeClr val="tx1">
                    <a:tint val="75000"/>
                  </a:schemeClr>
                </a:solidFill>
              </a:defRPr>
            </a:lvl3pPr>
            <a:lvl4pPr marL="4319168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4pPr>
            <a:lvl5pPr marL="5758891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5pPr>
            <a:lvl6pPr marL="7198614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6pPr>
            <a:lvl7pPr marL="8638337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7pPr>
            <a:lvl8pPr marL="10078060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8pPr>
            <a:lvl9pPr marL="11517782" indent="0">
              <a:buNone/>
              <a:defRPr sz="50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593" y="11498902"/>
            <a:ext cx="12237482" cy="27407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77000" y="11498902"/>
            <a:ext cx="12237482" cy="27407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6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343" y="2299790"/>
            <a:ext cx="24834890" cy="83492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346" y="10588992"/>
            <a:ext cx="12181241" cy="5189501"/>
          </a:xfrm>
        </p:spPr>
        <p:txBody>
          <a:bodyPr anchor="b"/>
          <a:lstStyle>
            <a:lvl1pPr marL="0" indent="0">
              <a:buNone/>
              <a:defRPr sz="7558" b="1"/>
            </a:lvl1pPr>
            <a:lvl2pPr marL="1439723" indent="0">
              <a:buNone/>
              <a:defRPr sz="6298" b="1"/>
            </a:lvl2pPr>
            <a:lvl3pPr marL="2879446" indent="0">
              <a:buNone/>
              <a:defRPr sz="5668" b="1"/>
            </a:lvl3pPr>
            <a:lvl4pPr marL="4319168" indent="0">
              <a:buNone/>
              <a:defRPr sz="5038" b="1"/>
            </a:lvl4pPr>
            <a:lvl5pPr marL="5758891" indent="0">
              <a:buNone/>
              <a:defRPr sz="5038" b="1"/>
            </a:lvl5pPr>
            <a:lvl6pPr marL="7198614" indent="0">
              <a:buNone/>
              <a:defRPr sz="5038" b="1"/>
            </a:lvl6pPr>
            <a:lvl7pPr marL="8638337" indent="0">
              <a:buNone/>
              <a:defRPr sz="5038" b="1"/>
            </a:lvl7pPr>
            <a:lvl8pPr marL="10078060" indent="0">
              <a:buNone/>
              <a:defRPr sz="5038" b="1"/>
            </a:lvl8pPr>
            <a:lvl9pPr marL="11517782" indent="0">
              <a:buNone/>
              <a:defRPr sz="50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346" y="15778493"/>
            <a:ext cx="12181241" cy="2320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77002" y="10588992"/>
            <a:ext cx="12241232" cy="5189501"/>
          </a:xfrm>
        </p:spPr>
        <p:txBody>
          <a:bodyPr anchor="b"/>
          <a:lstStyle>
            <a:lvl1pPr marL="0" indent="0">
              <a:buNone/>
              <a:defRPr sz="7558" b="1"/>
            </a:lvl1pPr>
            <a:lvl2pPr marL="1439723" indent="0">
              <a:buNone/>
              <a:defRPr sz="6298" b="1"/>
            </a:lvl2pPr>
            <a:lvl3pPr marL="2879446" indent="0">
              <a:buNone/>
              <a:defRPr sz="5668" b="1"/>
            </a:lvl3pPr>
            <a:lvl4pPr marL="4319168" indent="0">
              <a:buNone/>
              <a:defRPr sz="5038" b="1"/>
            </a:lvl4pPr>
            <a:lvl5pPr marL="5758891" indent="0">
              <a:buNone/>
              <a:defRPr sz="5038" b="1"/>
            </a:lvl5pPr>
            <a:lvl6pPr marL="7198614" indent="0">
              <a:buNone/>
              <a:defRPr sz="5038" b="1"/>
            </a:lvl6pPr>
            <a:lvl7pPr marL="8638337" indent="0">
              <a:buNone/>
              <a:defRPr sz="5038" b="1"/>
            </a:lvl7pPr>
            <a:lvl8pPr marL="10078060" indent="0">
              <a:buNone/>
              <a:defRPr sz="5038" b="1"/>
            </a:lvl8pPr>
            <a:lvl9pPr marL="11517782" indent="0">
              <a:buNone/>
              <a:defRPr sz="50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77002" y="15778493"/>
            <a:ext cx="12241232" cy="2320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1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2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8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343" y="2879725"/>
            <a:ext cx="9286839" cy="10079038"/>
          </a:xfrm>
        </p:spPr>
        <p:txBody>
          <a:bodyPr anchor="b"/>
          <a:lstStyle>
            <a:lvl1pPr>
              <a:defRPr sz="100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1233" y="6219415"/>
            <a:ext cx="14577000" cy="30697069"/>
          </a:xfrm>
        </p:spPr>
        <p:txBody>
          <a:bodyPr/>
          <a:lstStyle>
            <a:lvl1pPr>
              <a:defRPr sz="10077"/>
            </a:lvl1pPr>
            <a:lvl2pPr>
              <a:defRPr sz="8817"/>
            </a:lvl2pPr>
            <a:lvl3pPr>
              <a:defRPr sz="7558"/>
            </a:lvl3pPr>
            <a:lvl4pPr>
              <a:defRPr sz="6298"/>
            </a:lvl4pPr>
            <a:lvl5pPr>
              <a:defRPr sz="6298"/>
            </a:lvl5pPr>
            <a:lvl6pPr>
              <a:defRPr sz="6298"/>
            </a:lvl6pPr>
            <a:lvl7pPr>
              <a:defRPr sz="6298"/>
            </a:lvl7pPr>
            <a:lvl8pPr>
              <a:defRPr sz="6298"/>
            </a:lvl8pPr>
            <a:lvl9pPr>
              <a:defRPr sz="62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343" y="12958762"/>
            <a:ext cx="9286839" cy="24007711"/>
          </a:xfrm>
        </p:spPr>
        <p:txBody>
          <a:bodyPr/>
          <a:lstStyle>
            <a:lvl1pPr marL="0" indent="0">
              <a:buNone/>
              <a:defRPr sz="5038"/>
            </a:lvl1pPr>
            <a:lvl2pPr marL="1439723" indent="0">
              <a:buNone/>
              <a:defRPr sz="4409"/>
            </a:lvl2pPr>
            <a:lvl3pPr marL="2879446" indent="0">
              <a:buNone/>
              <a:defRPr sz="3779"/>
            </a:lvl3pPr>
            <a:lvl4pPr marL="4319168" indent="0">
              <a:buNone/>
              <a:defRPr sz="3149"/>
            </a:lvl4pPr>
            <a:lvl5pPr marL="5758891" indent="0">
              <a:buNone/>
              <a:defRPr sz="3149"/>
            </a:lvl5pPr>
            <a:lvl6pPr marL="7198614" indent="0">
              <a:buNone/>
              <a:defRPr sz="3149"/>
            </a:lvl6pPr>
            <a:lvl7pPr marL="8638337" indent="0">
              <a:buNone/>
              <a:defRPr sz="3149"/>
            </a:lvl7pPr>
            <a:lvl8pPr marL="10078060" indent="0">
              <a:buNone/>
              <a:defRPr sz="3149"/>
            </a:lvl8pPr>
            <a:lvl9pPr marL="11517782" indent="0">
              <a:buNone/>
              <a:defRPr sz="31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7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343" y="2879725"/>
            <a:ext cx="9286839" cy="10079038"/>
          </a:xfrm>
        </p:spPr>
        <p:txBody>
          <a:bodyPr anchor="b"/>
          <a:lstStyle>
            <a:lvl1pPr>
              <a:defRPr sz="100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1233" y="6219415"/>
            <a:ext cx="14577000" cy="30697069"/>
          </a:xfrm>
        </p:spPr>
        <p:txBody>
          <a:bodyPr anchor="t"/>
          <a:lstStyle>
            <a:lvl1pPr marL="0" indent="0">
              <a:buNone/>
              <a:defRPr sz="10077"/>
            </a:lvl1pPr>
            <a:lvl2pPr marL="1439723" indent="0">
              <a:buNone/>
              <a:defRPr sz="8817"/>
            </a:lvl2pPr>
            <a:lvl3pPr marL="2879446" indent="0">
              <a:buNone/>
              <a:defRPr sz="7558"/>
            </a:lvl3pPr>
            <a:lvl4pPr marL="4319168" indent="0">
              <a:buNone/>
              <a:defRPr sz="6298"/>
            </a:lvl4pPr>
            <a:lvl5pPr marL="5758891" indent="0">
              <a:buNone/>
              <a:defRPr sz="6298"/>
            </a:lvl5pPr>
            <a:lvl6pPr marL="7198614" indent="0">
              <a:buNone/>
              <a:defRPr sz="6298"/>
            </a:lvl6pPr>
            <a:lvl7pPr marL="8638337" indent="0">
              <a:buNone/>
              <a:defRPr sz="6298"/>
            </a:lvl7pPr>
            <a:lvl8pPr marL="10078060" indent="0">
              <a:buNone/>
              <a:defRPr sz="6298"/>
            </a:lvl8pPr>
            <a:lvl9pPr marL="11517782" indent="0">
              <a:buNone/>
              <a:defRPr sz="62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343" y="12958762"/>
            <a:ext cx="9286839" cy="24007711"/>
          </a:xfrm>
        </p:spPr>
        <p:txBody>
          <a:bodyPr/>
          <a:lstStyle>
            <a:lvl1pPr marL="0" indent="0">
              <a:buNone/>
              <a:defRPr sz="5038"/>
            </a:lvl1pPr>
            <a:lvl2pPr marL="1439723" indent="0">
              <a:buNone/>
              <a:defRPr sz="4409"/>
            </a:lvl2pPr>
            <a:lvl3pPr marL="2879446" indent="0">
              <a:buNone/>
              <a:defRPr sz="3779"/>
            </a:lvl3pPr>
            <a:lvl4pPr marL="4319168" indent="0">
              <a:buNone/>
              <a:defRPr sz="3149"/>
            </a:lvl4pPr>
            <a:lvl5pPr marL="5758891" indent="0">
              <a:buNone/>
              <a:defRPr sz="3149"/>
            </a:lvl5pPr>
            <a:lvl6pPr marL="7198614" indent="0">
              <a:buNone/>
              <a:defRPr sz="3149"/>
            </a:lvl6pPr>
            <a:lvl7pPr marL="8638337" indent="0">
              <a:buNone/>
              <a:defRPr sz="3149"/>
            </a:lvl7pPr>
            <a:lvl8pPr marL="10078060" indent="0">
              <a:buNone/>
              <a:defRPr sz="3149"/>
            </a:lvl8pPr>
            <a:lvl9pPr marL="11517782" indent="0">
              <a:buNone/>
              <a:defRPr sz="31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593" y="2299790"/>
            <a:ext cx="24834890" cy="8349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593" y="11498902"/>
            <a:ext cx="24834890" cy="27407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79593" y="40036186"/>
            <a:ext cx="6478667" cy="2299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679D-7CC1-420C-82AF-6C81A89D4E3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38038" y="40036186"/>
            <a:ext cx="9718000" cy="2299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35815" y="40036186"/>
            <a:ext cx="6478667" cy="2299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1B24-CB38-4641-9CEF-FB84C7919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1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79446" rtl="0" eaLnBrk="1" latinLnBrk="0" hangingPunct="1">
        <a:lnSpc>
          <a:spcPct val="90000"/>
        </a:lnSpc>
        <a:spcBef>
          <a:spcPct val="0"/>
        </a:spcBef>
        <a:buNone/>
        <a:defRPr sz="13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861" indent="-719861" algn="l" defTabSz="2879446" rtl="0" eaLnBrk="1" latinLnBrk="0" hangingPunct="1">
        <a:lnSpc>
          <a:spcPct val="90000"/>
        </a:lnSpc>
        <a:spcBef>
          <a:spcPts val="3149"/>
        </a:spcBef>
        <a:buFont typeface="Arial" panose="020B0604020202020204" pitchFamily="34" charset="0"/>
        <a:buChar char="•"/>
        <a:defRPr sz="8817" kern="1200">
          <a:solidFill>
            <a:schemeClr val="tx1"/>
          </a:solidFill>
          <a:latin typeface="+mn-lt"/>
          <a:ea typeface="+mn-ea"/>
          <a:cs typeface="+mn-cs"/>
        </a:defRPr>
      </a:lvl1pPr>
      <a:lvl2pPr marL="2159584" indent="-719861" algn="l" defTabSz="287944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8" kern="1200">
          <a:solidFill>
            <a:schemeClr val="tx1"/>
          </a:solidFill>
          <a:latin typeface="+mn-lt"/>
          <a:ea typeface="+mn-ea"/>
          <a:cs typeface="+mn-cs"/>
        </a:defRPr>
      </a:lvl2pPr>
      <a:lvl3pPr marL="3599307" indent="-719861" algn="l" defTabSz="287944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8" kern="1200">
          <a:solidFill>
            <a:schemeClr val="tx1"/>
          </a:solidFill>
          <a:latin typeface="+mn-lt"/>
          <a:ea typeface="+mn-ea"/>
          <a:cs typeface="+mn-cs"/>
        </a:defRPr>
      </a:lvl3pPr>
      <a:lvl4pPr marL="5039030" indent="-719861" algn="l" defTabSz="287944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8" kern="1200">
          <a:solidFill>
            <a:schemeClr val="tx1"/>
          </a:solidFill>
          <a:latin typeface="+mn-lt"/>
          <a:ea typeface="+mn-ea"/>
          <a:cs typeface="+mn-cs"/>
        </a:defRPr>
      </a:lvl4pPr>
      <a:lvl5pPr marL="6478753" indent="-719861" algn="l" defTabSz="287944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8" kern="1200">
          <a:solidFill>
            <a:schemeClr val="tx1"/>
          </a:solidFill>
          <a:latin typeface="+mn-lt"/>
          <a:ea typeface="+mn-ea"/>
          <a:cs typeface="+mn-cs"/>
        </a:defRPr>
      </a:lvl5pPr>
      <a:lvl6pPr marL="7918475" indent="-719861" algn="l" defTabSz="287944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8" kern="1200">
          <a:solidFill>
            <a:schemeClr val="tx1"/>
          </a:solidFill>
          <a:latin typeface="+mn-lt"/>
          <a:ea typeface="+mn-ea"/>
          <a:cs typeface="+mn-cs"/>
        </a:defRPr>
      </a:lvl6pPr>
      <a:lvl7pPr marL="9358198" indent="-719861" algn="l" defTabSz="287944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8" kern="1200">
          <a:solidFill>
            <a:schemeClr val="tx1"/>
          </a:solidFill>
          <a:latin typeface="+mn-lt"/>
          <a:ea typeface="+mn-ea"/>
          <a:cs typeface="+mn-cs"/>
        </a:defRPr>
      </a:lvl7pPr>
      <a:lvl8pPr marL="10797921" indent="-719861" algn="l" defTabSz="287944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8" kern="1200">
          <a:solidFill>
            <a:schemeClr val="tx1"/>
          </a:solidFill>
          <a:latin typeface="+mn-lt"/>
          <a:ea typeface="+mn-ea"/>
          <a:cs typeface="+mn-cs"/>
        </a:defRPr>
      </a:lvl8pPr>
      <a:lvl9pPr marL="12237644" indent="-719861" algn="l" defTabSz="287944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446" rtl="0" eaLnBrk="1" latinLnBrk="0" hangingPunct="1">
        <a:defRPr sz="5668" kern="1200">
          <a:solidFill>
            <a:schemeClr val="tx1"/>
          </a:solidFill>
          <a:latin typeface="+mn-lt"/>
          <a:ea typeface="+mn-ea"/>
          <a:cs typeface="+mn-cs"/>
        </a:defRPr>
      </a:lvl1pPr>
      <a:lvl2pPr marL="1439723" algn="l" defTabSz="2879446" rtl="0" eaLnBrk="1" latinLnBrk="0" hangingPunct="1">
        <a:defRPr sz="5668" kern="1200">
          <a:solidFill>
            <a:schemeClr val="tx1"/>
          </a:solidFill>
          <a:latin typeface="+mn-lt"/>
          <a:ea typeface="+mn-ea"/>
          <a:cs typeface="+mn-cs"/>
        </a:defRPr>
      </a:lvl2pPr>
      <a:lvl3pPr marL="2879446" algn="l" defTabSz="2879446" rtl="0" eaLnBrk="1" latinLnBrk="0" hangingPunct="1">
        <a:defRPr sz="5668" kern="1200">
          <a:solidFill>
            <a:schemeClr val="tx1"/>
          </a:solidFill>
          <a:latin typeface="+mn-lt"/>
          <a:ea typeface="+mn-ea"/>
          <a:cs typeface="+mn-cs"/>
        </a:defRPr>
      </a:lvl3pPr>
      <a:lvl4pPr marL="4319168" algn="l" defTabSz="2879446" rtl="0" eaLnBrk="1" latinLnBrk="0" hangingPunct="1">
        <a:defRPr sz="5668" kern="1200">
          <a:solidFill>
            <a:schemeClr val="tx1"/>
          </a:solidFill>
          <a:latin typeface="+mn-lt"/>
          <a:ea typeface="+mn-ea"/>
          <a:cs typeface="+mn-cs"/>
        </a:defRPr>
      </a:lvl4pPr>
      <a:lvl5pPr marL="5758891" algn="l" defTabSz="2879446" rtl="0" eaLnBrk="1" latinLnBrk="0" hangingPunct="1">
        <a:defRPr sz="5668" kern="1200">
          <a:solidFill>
            <a:schemeClr val="tx1"/>
          </a:solidFill>
          <a:latin typeface="+mn-lt"/>
          <a:ea typeface="+mn-ea"/>
          <a:cs typeface="+mn-cs"/>
        </a:defRPr>
      </a:lvl5pPr>
      <a:lvl6pPr marL="7198614" algn="l" defTabSz="2879446" rtl="0" eaLnBrk="1" latinLnBrk="0" hangingPunct="1">
        <a:defRPr sz="5668" kern="1200">
          <a:solidFill>
            <a:schemeClr val="tx1"/>
          </a:solidFill>
          <a:latin typeface="+mn-lt"/>
          <a:ea typeface="+mn-ea"/>
          <a:cs typeface="+mn-cs"/>
        </a:defRPr>
      </a:lvl6pPr>
      <a:lvl7pPr marL="8638337" algn="l" defTabSz="2879446" rtl="0" eaLnBrk="1" latinLnBrk="0" hangingPunct="1">
        <a:defRPr sz="5668" kern="1200">
          <a:solidFill>
            <a:schemeClr val="tx1"/>
          </a:solidFill>
          <a:latin typeface="+mn-lt"/>
          <a:ea typeface="+mn-ea"/>
          <a:cs typeface="+mn-cs"/>
        </a:defRPr>
      </a:lvl7pPr>
      <a:lvl8pPr marL="10078060" algn="l" defTabSz="2879446" rtl="0" eaLnBrk="1" latinLnBrk="0" hangingPunct="1">
        <a:defRPr sz="5668" kern="1200">
          <a:solidFill>
            <a:schemeClr val="tx1"/>
          </a:solidFill>
          <a:latin typeface="+mn-lt"/>
          <a:ea typeface="+mn-ea"/>
          <a:cs typeface="+mn-cs"/>
        </a:defRPr>
      </a:lvl8pPr>
      <a:lvl9pPr marL="11517782" algn="l" defTabSz="2879446" rtl="0" eaLnBrk="1" latinLnBrk="0" hangingPunct="1">
        <a:defRPr sz="56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20A86-1C3C-490B-EEED-39EB5B3E93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793D85-A248-A339-2E30-B4FDF40A15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190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Khaliun Demberelnyam</dc:creator>
  <cp:lastModifiedBy>Khaliun Demberelnyam</cp:lastModifiedBy>
  <cp:revision>1</cp:revision>
  <dcterms:created xsi:type="dcterms:W3CDTF">2024-11-01T04:41:56Z</dcterms:created>
  <dcterms:modified xsi:type="dcterms:W3CDTF">2024-11-01T04:43:28Z</dcterms:modified>
</cp:coreProperties>
</file>